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80FFEF-52EA-4716-A704-08F70A14A14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nl-NL"/>
        </a:p>
      </dgm:t>
    </dgm:pt>
    <dgm:pt modelId="{6BF338FB-82C3-45F8-A0EB-569EFDABFCBC}">
      <dgm:prSet/>
      <dgm:spPr/>
      <dgm:t>
        <a:bodyPr/>
        <a:lstStyle/>
        <a:p>
          <a:pPr rtl="0"/>
          <a:r>
            <a:rPr lang="nl-NL" smtClean="0"/>
            <a:t>Leerlingen V6 die bijles willen geven</a:t>
          </a:r>
          <a:endParaRPr lang="nl-NL"/>
        </a:p>
      </dgm:t>
    </dgm:pt>
    <dgm:pt modelId="{17A526A8-7BF2-44EE-9B81-FAA9221665D5}" type="parTrans" cxnId="{F819C186-A0F9-44A1-82FE-874971E972BC}">
      <dgm:prSet/>
      <dgm:spPr/>
      <dgm:t>
        <a:bodyPr/>
        <a:lstStyle/>
        <a:p>
          <a:endParaRPr lang="nl-NL"/>
        </a:p>
      </dgm:t>
    </dgm:pt>
    <dgm:pt modelId="{3EDEBF45-1D77-4955-9E32-A0E5653AFB4E}" type="sibTrans" cxnId="{F819C186-A0F9-44A1-82FE-874971E972BC}">
      <dgm:prSet/>
      <dgm:spPr/>
      <dgm:t>
        <a:bodyPr/>
        <a:lstStyle/>
        <a:p>
          <a:endParaRPr lang="nl-NL"/>
        </a:p>
      </dgm:t>
    </dgm:pt>
    <dgm:pt modelId="{B8B5123D-96AC-4A3C-9211-71E69EB49E35}" type="pres">
      <dgm:prSet presAssocID="{3180FFEF-52EA-4716-A704-08F70A14A14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24D6BA6E-2F9D-45B8-AA09-08F47CCF6278}" type="pres">
      <dgm:prSet presAssocID="{6BF338FB-82C3-45F8-A0EB-569EFDABFCB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F819C186-A0F9-44A1-82FE-874971E972BC}" srcId="{3180FFEF-52EA-4716-A704-08F70A14A14A}" destId="{6BF338FB-82C3-45F8-A0EB-569EFDABFCBC}" srcOrd="0" destOrd="0" parTransId="{17A526A8-7BF2-44EE-9B81-FAA9221665D5}" sibTransId="{3EDEBF45-1D77-4955-9E32-A0E5653AFB4E}"/>
    <dgm:cxn modelId="{438A9260-899F-46D4-AA05-687A437C3976}" type="presOf" srcId="{3180FFEF-52EA-4716-A704-08F70A14A14A}" destId="{B8B5123D-96AC-4A3C-9211-71E69EB49E35}" srcOrd="0" destOrd="0" presId="urn:microsoft.com/office/officeart/2005/8/layout/vList2"/>
    <dgm:cxn modelId="{2C1A9899-CDED-4396-9FEB-708A79B48D41}" type="presOf" srcId="{6BF338FB-82C3-45F8-A0EB-569EFDABFCBC}" destId="{24D6BA6E-2F9D-45B8-AA09-08F47CCF6278}" srcOrd="0" destOrd="0" presId="urn:microsoft.com/office/officeart/2005/8/layout/vList2"/>
    <dgm:cxn modelId="{42D2128D-56B9-4850-8998-57C2D8A54C4B}" type="presParOf" srcId="{B8B5123D-96AC-4A3C-9211-71E69EB49E35}" destId="{24D6BA6E-2F9D-45B8-AA09-08F47CCF627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D6BA6E-2F9D-45B8-AA09-08F47CCF6278}">
      <dsp:nvSpPr>
        <dsp:cNvPr id="0" name=""/>
        <dsp:cNvSpPr/>
      </dsp:nvSpPr>
      <dsp:spPr>
        <a:xfrm>
          <a:off x="0" y="79807"/>
          <a:ext cx="8229600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100" kern="1200" smtClean="0"/>
            <a:t>Leerlingen V6 die bijles willen geven</a:t>
          </a:r>
          <a:endParaRPr lang="nl-NL" sz="4100" kern="1200"/>
        </a:p>
      </dsp:txBody>
      <dsp:txXfrm>
        <a:off x="48005" y="127812"/>
        <a:ext cx="8133590" cy="887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DEE-78D0-4A1B-83E0-A00F968244A7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599A-CFAE-4553-8414-CCBC45696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249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DEE-78D0-4A1B-83E0-A00F968244A7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599A-CFAE-4553-8414-CCBC45696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541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DEE-78D0-4A1B-83E0-A00F968244A7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599A-CFAE-4553-8414-CCBC45696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290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DEE-78D0-4A1B-83E0-A00F968244A7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599A-CFAE-4553-8414-CCBC45696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8407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DEE-78D0-4A1B-83E0-A00F968244A7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599A-CFAE-4553-8414-CCBC45696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5100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DEE-78D0-4A1B-83E0-A00F968244A7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599A-CFAE-4553-8414-CCBC45696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1547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DEE-78D0-4A1B-83E0-A00F968244A7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599A-CFAE-4553-8414-CCBC45696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987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DEE-78D0-4A1B-83E0-A00F968244A7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599A-CFAE-4553-8414-CCBC45696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149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DEE-78D0-4A1B-83E0-A00F968244A7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599A-CFAE-4553-8414-CCBC45696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590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DEE-78D0-4A1B-83E0-A00F968244A7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599A-CFAE-4553-8414-CCBC45696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0618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DEE-78D0-4A1B-83E0-A00F968244A7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599A-CFAE-4553-8414-CCBC45696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1654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E7DEE-78D0-4A1B-83E0-A00F968244A7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B599A-CFAE-4553-8414-CCBC45696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19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1835696" y="1484784"/>
            <a:ext cx="6563072" cy="5184576"/>
          </a:xfrm>
        </p:spPr>
        <p:txBody>
          <a:bodyPr>
            <a:normAutofit fontScale="55000" lnSpcReduction="20000"/>
          </a:bodyPr>
          <a:lstStyle/>
          <a:p>
            <a:r>
              <a:rPr lang="nl-NL" b="1" dirty="0" smtClean="0"/>
              <a:t>Fabiënne </a:t>
            </a:r>
            <a:r>
              <a:rPr lang="nl-NL" b="1" dirty="0" err="1" smtClean="0"/>
              <a:t>Bloks</a:t>
            </a:r>
            <a:r>
              <a:rPr lang="nl-NL" b="1" dirty="0" smtClean="0"/>
              <a:t> : Fa + bètavakken (geen Na)</a:t>
            </a:r>
          </a:p>
          <a:p>
            <a:r>
              <a:rPr lang="nl-NL" b="1" dirty="0" smtClean="0"/>
              <a:t>Thomas v/d Boogaard : </a:t>
            </a:r>
            <a:r>
              <a:rPr lang="nl-NL" b="1" dirty="0" err="1" smtClean="0"/>
              <a:t>Wi</a:t>
            </a:r>
            <a:r>
              <a:rPr lang="nl-NL" b="1" dirty="0" smtClean="0"/>
              <a:t> + bètavakken</a:t>
            </a:r>
          </a:p>
          <a:p>
            <a:r>
              <a:rPr lang="nl-NL" b="1" dirty="0" err="1" smtClean="0"/>
              <a:t>Sabijn</a:t>
            </a:r>
            <a:r>
              <a:rPr lang="nl-NL" b="1" dirty="0" smtClean="0"/>
              <a:t> v/d Brink : En </a:t>
            </a:r>
          </a:p>
          <a:p>
            <a:r>
              <a:rPr lang="nl-NL" b="1" dirty="0" err="1" smtClean="0"/>
              <a:t>Lennard</a:t>
            </a:r>
            <a:r>
              <a:rPr lang="nl-NL" b="1" dirty="0" smtClean="0"/>
              <a:t> </a:t>
            </a:r>
            <a:r>
              <a:rPr lang="nl-NL" b="1" dirty="0" err="1" smtClean="0"/>
              <a:t>Ceelen</a:t>
            </a:r>
            <a:r>
              <a:rPr lang="nl-NL" b="1" dirty="0" smtClean="0"/>
              <a:t> : bètavakken</a:t>
            </a:r>
          </a:p>
          <a:p>
            <a:r>
              <a:rPr lang="nl-NL" b="1" dirty="0" smtClean="0"/>
              <a:t>Robbert Dijcks : bètavakken</a:t>
            </a:r>
          </a:p>
          <a:p>
            <a:r>
              <a:rPr lang="nl-NL" b="1" dirty="0" smtClean="0"/>
              <a:t>Maud v/d Heijden : </a:t>
            </a:r>
            <a:r>
              <a:rPr lang="nl-NL" b="1" dirty="0" err="1" smtClean="0"/>
              <a:t>Wi</a:t>
            </a:r>
            <a:endParaRPr lang="nl-NL" b="1" dirty="0" smtClean="0"/>
          </a:p>
          <a:p>
            <a:r>
              <a:rPr lang="nl-NL" b="1" dirty="0" err="1" smtClean="0"/>
              <a:t>Aniek</a:t>
            </a:r>
            <a:r>
              <a:rPr lang="nl-NL" b="1" dirty="0" smtClean="0"/>
              <a:t> van </a:t>
            </a:r>
            <a:r>
              <a:rPr lang="nl-NL" b="1" dirty="0" err="1" smtClean="0"/>
              <a:t>Helvoirt</a:t>
            </a:r>
            <a:r>
              <a:rPr lang="nl-NL" b="1" dirty="0" smtClean="0"/>
              <a:t> : Fa</a:t>
            </a:r>
          </a:p>
          <a:p>
            <a:r>
              <a:rPr lang="nl-NL" b="1" dirty="0" smtClean="0"/>
              <a:t>Joanne Hu : En + Du </a:t>
            </a:r>
          </a:p>
          <a:p>
            <a:r>
              <a:rPr lang="nl-NL" b="1" dirty="0" smtClean="0"/>
              <a:t>Sarah Kerkhof : Fa + </a:t>
            </a:r>
            <a:r>
              <a:rPr lang="nl-NL" b="1" dirty="0" err="1" smtClean="0"/>
              <a:t>Ak</a:t>
            </a:r>
            <a:r>
              <a:rPr lang="nl-NL" b="1" dirty="0" smtClean="0"/>
              <a:t> </a:t>
            </a:r>
          </a:p>
          <a:p>
            <a:r>
              <a:rPr lang="nl-NL" b="1" dirty="0" smtClean="0"/>
              <a:t>Maud van Leur : </a:t>
            </a:r>
            <a:r>
              <a:rPr lang="nl-NL" b="1" dirty="0" err="1" smtClean="0"/>
              <a:t>Wi</a:t>
            </a:r>
            <a:r>
              <a:rPr lang="nl-NL" b="1" dirty="0" smtClean="0"/>
              <a:t> + En</a:t>
            </a:r>
          </a:p>
          <a:p>
            <a:r>
              <a:rPr lang="nl-NL" b="1" dirty="0" smtClean="0"/>
              <a:t>Tara </a:t>
            </a:r>
            <a:r>
              <a:rPr lang="nl-NL" b="1" dirty="0" err="1" smtClean="0"/>
              <a:t>Manders</a:t>
            </a:r>
            <a:r>
              <a:rPr lang="nl-NL" b="1" dirty="0" smtClean="0"/>
              <a:t> : </a:t>
            </a:r>
            <a:r>
              <a:rPr lang="nl-NL" b="1" dirty="0" err="1" smtClean="0"/>
              <a:t>Wi</a:t>
            </a:r>
            <a:endParaRPr lang="nl-NL" b="1" dirty="0" smtClean="0"/>
          </a:p>
          <a:p>
            <a:r>
              <a:rPr lang="nl-NL" b="1" dirty="0" err="1" smtClean="0"/>
              <a:t>Ryanne</a:t>
            </a:r>
            <a:r>
              <a:rPr lang="nl-NL" b="1" dirty="0" smtClean="0"/>
              <a:t> </a:t>
            </a:r>
            <a:r>
              <a:rPr lang="nl-NL" b="1" dirty="0" err="1" smtClean="0"/>
              <a:t>Offenberg</a:t>
            </a:r>
            <a:r>
              <a:rPr lang="nl-NL" b="1" dirty="0" smtClean="0"/>
              <a:t> : bètavakken</a:t>
            </a:r>
          </a:p>
          <a:p>
            <a:r>
              <a:rPr lang="nl-NL" b="1" dirty="0" smtClean="0"/>
              <a:t>Loes Reijnders : </a:t>
            </a:r>
            <a:r>
              <a:rPr lang="nl-NL" b="1" dirty="0" err="1" smtClean="0"/>
              <a:t>Wi</a:t>
            </a:r>
            <a:endParaRPr lang="nl-NL" b="1" dirty="0" smtClean="0"/>
          </a:p>
          <a:p>
            <a:r>
              <a:rPr lang="nl-NL" b="1" dirty="0" smtClean="0"/>
              <a:t>Job v Roosmalen : bètavakken + </a:t>
            </a:r>
            <a:r>
              <a:rPr lang="nl-NL" b="1" dirty="0" err="1" smtClean="0"/>
              <a:t>Ec</a:t>
            </a:r>
            <a:endParaRPr lang="nl-NL" b="1" dirty="0" smtClean="0"/>
          </a:p>
          <a:p>
            <a:r>
              <a:rPr lang="nl-NL" b="1" dirty="0" smtClean="0"/>
              <a:t>Mara v Rossum :</a:t>
            </a:r>
            <a:r>
              <a:rPr lang="nl-NL" b="1" dirty="0" err="1" smtClean="0"/>
              <a:t>Wi</a:t>
            </a:r>
            <a:r>
              <a:rPr lang="nl-NL" b="1" dirty="0" smtClean="0"/>
              <a:t> + </a:t>
            </a:r>
            <a:r>
              <a:rPr lang="nl-NL" b="1" dirty="0" err="1" smtClean="0"/>
              <a:t>Sk</a:t>
            </a:r>
            <a:r>
              <a:rPr lang="nl-NL" b="1" dirty="0" smtClean="0"/>
              <a:t> </a:t>
            </a:r>
          </a:p>
          <a:p>
            <a:r>
              <a:rPr lang="nl-NL" b="1" dirty="0" smtClean="0"/>
              <a:t>Loes Staal : </a:t>
            </a:r>
            <a:r>
              <a:rPr lang="nl-NL" b="1" dirty="0" smtClean="0"/>
              <a:t>Fa</a:t>
            </a:r>
          </a:p>
          <a:p>
            <a:r>
              <a:rPr lang="nl-NL" b="1" dirty="0" err="1"/>
              <a:t>Y</a:t>
            </a:r>
            <a:r>
              <a:rPr lang="nl-NL" b="1" dirty="0" err="1" smtClean="0"/>
              <a:t>essica</a:t>
            </a:r>
            <a:r>
              <a:rPr lang="nl-NL" b="1" dirty="0" smtClean="0"/>
              <a:t> </a:t>
            </a:r>
            <a:r>
              <a:rPr lang="nl-NL" b="1" dirty="0" err="1" smtClean="0"/>
              <a:t>Wiersma</a:t>
            </a:r>
            <a:r>
              <a:rPr lang="nl-NL" b="1" dirty="0" smtClean="0"/>
              <a:t>: </a:t>
            </a:r>
            <a:r>
              <a:rPr lang="nl-NL" b="1" dirty="0" err="1" smtClean="0"/>
              <a:t>Gs</a:t>
            </a:r>
            <a:endParaRPr lang="nl-NL" b="1" dirty="0" smtClean="0"/>
          </a:p>
        </p:txBody>
      </p:sp>
    </p:spTree>
    <p:extLst>
      <p:ext uri="{BB962C8B-B14F-4D97-AF65-F5344CB8AC3E}">
        <p14:creationId xmlns:p14="http://schemas.microsoft.com/office/powerpoint/2010/main" val="32068918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99</Words>
  <Application>Microsoft Office PowerPoint</Application>
  <PresentationFormat>Diavoorstelling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Beheerder</dc:creator>
  <cp:lastModifiedBy>Henk Straaten, van</cp:lastModifiedBy>
  <cp:revision>4</cp:revision>
  <dcterms:created xsi:type="dcterms:W3CDTF">2014-11-09T11:25:39Z</dcterms:created>
  <dcterms:modified xsi:type="dcterms:W3CDTF">2014-11-20T08:51:08Z</dcterms:modified>
</cp:coreProperties>
</file>